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3" r:id="rId1"/>
  </p:sldMasterIdLst>
  <p:sldIdLst>
    <p:sldId id="256" r:id="rId2"/>
    <p:sldId id="258" r:id="rId3"/>
    <p:sldId id="260" r:id="rId4"/>
    <p:sldId id="262" r:id="rId5"/>
    <p:sldId id="266" r:id="rId6"/>
    <p:sldId id="269" r:id="rId7"/>
    <p:sldId id="270" r:id="rId8"/>
    <p:sldId id="272" r:id="rId9"/>
    <p:sldId id="273" r:id="rId10"/>
    <p:sldId id="274" r:id="rId11"/>
    <p:sldId id="264" r:id="rId12"/>
    <p:sldId id="278" r:id="rId13"/>
    <p:sldId id="277" r:id="rId14"/>
    <p:sldId id="276" r:id="rId15"/>
    <p:sldId id="281" r:id="rId16"/>
    <p:sldId id="286" r:id="rId17"/>
    <p:sldId id="280" r:id="rId18"/>
    <p:sldId id="279" r:id="rId19"/>
    <p:sldId id="284" r:id="rId20"/>
    <p:sldId id="282" r:id="rId21"/>
    <p:sldId id="283" r:id="rId22"/>
    <p:sldId id="287" r:id="rId23"/>
    <p:sldId id="285" r:id="rId24"/>
    <p:sldId id="289" r:id="rId25"/>
    <p:sldId id="288" r:id="rId26"/>
    <p:sldId id="267" r:id="rId2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arsayılan Bölüm" id="{DFD8ADA0-DB6F-456C-B03A-33BC1B1B2F51}">
          <p14:sldIdLst>
            <p14:sldId id="256"/>
            <p14:sldId id="258"/>
            <p14:sldId id="260"/>
            <p14:sldId id="262"/>
            <p14:sldId id="266"/>
            <p14:sldId id="269"/>
            <p14:sldId id="270"/>
            <p14:sldId id="272"/>
            <p14:sldId id="273"/>
            <p14:sldId id="274"/>
            <p14:sldId id="264"/>
            <p14:sldId id="278"/>
            <p14:sldId id="277"/>
            <p14:sldId id="276"/>
            <p14:sldId id="281"/>
            <p14:sldId id="286"/>
            <p14:sldId id="280"/>
            <p14:sldId id="279"/>
            <p14:sldId id="284"/>
            <p14:sldId id="282"/>
            <p14:sldId id="283"/>
            <p14:sldId id="287"/>
            <p14:sldId id="285"/>
            <p14:sldId id="289"/>
            <p14:sldId id="288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04" autoAdjust="0"/>
    <p:restoredTop sz="94660"/>
  </p:normalViewPr>
  <p:slideViewPr>
    <p:cSldViewPr snapToGrid="0">
      <p:cViewPr varScale="1">
        <p:scale>
          <a:sx n="97" d="100"/>
          <a:sy n="97" d="100"/>
        </p:scale>
        <p:origin x="6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gif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00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94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248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552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04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9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3292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511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66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3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8074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8" r:id="rId1"/>
    <p:sldLayoutId id="2147483999" r:id="rId2"/>
    <p:sldLayoutId id="2147484000" r:id="rId3"/>
    <p:sldLayoutId id="2147484001" r:id="rId4"/>
    <p:sldLayoutId id="2147484002" r:id="rId5"/>
    <p:sldLayoutId id="2147483996" r:id="rId6"/>
    <p:sldLayoutId id="2147483992" r:id="rId7"/>
    <p:sldLayoutId id="2147483993" r:id="rId8"/>
    <p:sldLayoutId id="2147483994" r:id="rId9"/>
    <p:sldLayoutId id="2147483995" r:id="rId10"/>
    <p:sldLayoutId id="2147483997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asarım sıvı sulu boya ve mürekkep">
            <a:extLst>
              <a:ext uri="{FF2B5EF4-FFF2-40B4-BE49-F238E27FC236}">
                <a16:creationId xmlns:a16="http://schemas.microsoft.com/office/drawing/2014/main" id="{8CD23E20-7572-D020-90F4-C47DF4757B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-538" y="10"/>
            <a:ext cx="1219198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9D039840-C2AA-E909-D114-6FDBC9B931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424473"/>
            <a:ext cx="7714388" cy="2850146"/>
          </a:xfrm>
        </p:spPr>
        <p:txBody>
          <a:bodyPr>
            <a:normAutofit/>
          </a:bodyPr>
          <a:lstStyle/>
          <a:p>
            <a:pPr algn="ctr"/>
            <a:r>
              <a:rPr lang="tr-TR" dirty="0" err="1"/>
              <a:t>cse</a:t>
            </a:r>
            <a:r>
              <a:rPr lang="tr-TR" dirty="0"/>
              <a:t> 101 </a:t>
            </a:r>
            <a:r>
              <a:rPr lang="tr-TR" dirty="0" err="1"/>
              <a:t>arduıno</a:t>
            </a:r>
            <a:r>
              <a:rPr lang="tr-TR" dirty="0"/>
              <a:t> Project</a:t>
            </a:r>
            <a:br>
              <a:rPr lang="tr-TR" dirty="0"/>
            </a:br>
            <a:br>
              <a:rPr lang="tr-TR" dirty="0"/>
            </a:br>
            <a:br>
              <a:rPr lang="tr-TR" dirty="0"/>
            </a:br>
            <a:endParaRPr lang="tr-TR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86B0909-2ED2-960A-947E-590D91B4D6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48464"/>
            <a:ext cx="7714388" cy="1085849"/>
          </a:xfrm>
        </p:spPr>
        <p:txBody>
          <a:bodyPr>
            <a:normAutofit/>
          </a:bodyPr>
          <a:lstStyle/>
          <a:p>
            <a:pPr algn="ctr"/>
            <a:r>
              <a:rPr lang="tr-TR" dirty="0" err="1">
                <a:latin typeface="Amasis MT Pro Black" panose="020F0502020204030204" pitchFamily="18" charset="0"/>
              </a:rPr>
              <a:t>Group</a:t>
            </a:r>
            <a:r>
              <a:rPr lang="tr-TR" dirty="0">
                <a:latin typeface="Amasis MT Pro Black" panose="020F0502020204030204" pitchFamily="18" charset="0"/>
              </a:rPr>
              <a:t> 5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3407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-538" y="0"/>
            <a:ext cx="1219198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0DA64922-78AA-D644-37F4-E6C659C47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8258" y="373626"/>
            <a:ext cx="7714388" cy="5997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tr-TR" dirty="0"/>
              <a:t>HOW IT LOOKS FROM BACK</a:t>
            </a:r>
            <a:endParaRPr lang="en-US" dirty="0"/>
          </a:p>
        </p:txBody>
      </p:sp>
      <p:pic>
        <p:nvPicPr>
          <p:cNvPr id="6" name="Resim 5" descr="metin, kablo, Elektrik kabloları, alet içeren bir resim&#10;&#10;Açıklama otomatik olarak oluşturuldu">
            <a:extLst>
              <a:ext uri="{FF2B5EF4-FFF2-40B4-BE49-F238E27FC236}">
                <a16:creationId xmlns:a16="http://schemas.microsoft.com/office/drawing/2014/main" id="{EC321F51-D0A6-1B6B-F305-F888597E17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023" y="1165120"/>
            <a:ext cx="7334857" cy="550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1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5709097-1D5E-461B-A75A-2CB4E0B1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E7CE3D-756A-41A4-9B20-2A2FC3A1E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714" b="5856"/>
          <a:stretch/>
        </p:blipFill>
        <p:spPr>
          <a:xfrm>
            <a:off x="20" y="2520"/>
            <a:ext cx="12191980" cy="685548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0DA64922-78AA-D644-37F4-E6C659C47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SOFTWARE OF THE PROJECT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37CF948-9F12-4674-98E3-7A7FE57A1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etin kutusu 2">
            <a:extLst>
              <a:ext uri="{FF2B5EF4-FFF2-40B4-BE49-F238E27FC236}">
                <a16:creationId xmlns:a16="http://schemas.microsoft.com/office/drawing/2014/main" id="{C27C08A1-AC5E-798D-8B0A-03CC032DE473}"/>
              </a:ext>
            </a:extLst>
          </p:cNvPr>
          <p:cNvSpPr txBox="1"/>
          <p:nvPr/>
        </p:nvSpPr>
        <p:spPr>
          <a:xfrm>
            <a:off x="1429555" y="2743200"/>
            <a:ext cx="7955077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  <a:buSzPct val="85000"/>
            </a:pPr>
            <a:r>
              <a:rPr lang="en-US">
                <a:solidFill>
                  <a:srgbClr val="FFFFFF"/>
                </a:solidFill>
              </a:rPr>
              <a:t>-  C code for menu and level choosing </a:t>
            </a:r>
          </a:p>
          <a:p>
            <a:pPr>
              <a:lnSpc>
                <a:spcPct val="130000"/>
              </a:lnSpc>
              <a:spcAft>
                <a:spcPts val="600"/>
              </a:spcAft>
              <a:buSzPct val="85000"/>
            </a:pPr>
            <a:r>
              <a:rPr lang="en-US">
                <a:solidFill>
                  <a:srgbClr val="FFFFFF"/>
                </a:solidFill>
              </a:rPr>
              <a:t>-  Arduino code for game</a:t>
            </a:r>
          </a:p>
        </p:txBody>
      </p:sp>
    </p:spTree>
    <p:extLst>
      <p:ext uri="{BB962C8B-B14F-4D97-AF65-F5344CB8AC3E}">
        <p14:creationId xmlns:p14="http://schemas.microsoft.com/office/powerpoint/2010/main" val="3887885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5F556EAF-B8DD-32CE-601B-135601C3E82D}"/>
              </a:ext>
            </a:extLst>
          </p:cNvPr>
          <p:cNvSpPr txBox="1"/>
          <p:nvPr/>
        </p:nvSpPr>
        <p:spPr>
          <a:xfrm>
            <a:off x="471948" y="139051"/>
            <a:ext cx="5447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>
                <a:latin typeface="+mj-lt"/>
              </a:rPr>
              <a:t>C CODE</a:t>
            </a:r>
            <a:endParaRPr lang="en-US" sz="3200" dirty="0">
              <a:latin typeface="+mj-lt"/>
            </a:endParaRPr>
          </a:p>
        </p:txBody>
      </p:sp>
      <p:pic>
        <p:nvPicPr>
          <p:cNvPr id="7" name="Resim 6" descr="metin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BCD34C9F-D7E8-5A7B-5B0C-C36A39C41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94" y="896824"/>
            <a:ext cx="8671811" cy="5064352"/>
          </a:xfrm>
          <a:prstGeom prst="rect">
            <a:avLst/>
          </a:prstGeo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D8CBFA2C-9EFD-F70D-B474-7EF7F9EC90B7}"/>
              </a:ext>
            </a:extLst>
          </p:cNvPr>
          <p:cNvSpPr txBox="1"/>
          <p:nvPr/>
        </p:nvSpPr>
        <p:spPr>
          <a:xfrm>
            <a:off x="8908026" y="3075057"/>
            <a:ext cx="3038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dirty="0" err="1"/>
              <a:t>Serial</a:t>
            </a:r>
            <a:r>
              <a:rPr lang="tr-TR" sz="2000" dirty="0"/>
              <a:t> port </a:t>
            </a:r>
            <a:r>
              <a:rPr lang="tr-TR" sz="2000" dirty="0" err="1"/>
              <a:t>opening</a:t>
            </a:r>
            <a:r>
              <a:rPr lang="tr-TR" sz="2000" dirty="0"/>
              <a:t> </a:t>
            </a:r>
            <a:r>
              <a:rPr lang="tr-TR" sz="2000" dirty="0" err="1"/>
              <a:t>and</a:t>
            </a:r>
            <a:r>
              <a:rPr lang="tr-TR" sz="2000" dirty="0"/>
              <a:t> </a:t>
            </a:r>
            <a:r>
              <a:rPr lang="tr-TR" sz="2000" dirty="0" err="1"/>
              <a:t>it’s</a:t>
            </a:r>
            <a:r>
              <a:rPr lang="tr-TR" sz="2000" dirty="0"/>
              <a:t> </a:t>
            </a:r>
            <a:r>
              <a:rPr lang="tr-TR" sz="2000" dirty="0" err="1"/>
              <a:t>settings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26240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pic>
        <p:nvPicPr>
          <p:cNvPr id="3" name="Resim 2" descr="metin, elektronik donanım, ekran görüntüsü, ekran, görüntüleme içeren bir resim&#10;&#10;Açıklama otomatik olarak oluşturuldu">
            <a:extLst>
              <a:ext uri="{FF2B5EF4-FFF2-40B4-BE49-F238E27FC236}">
                <a16:creationId xmlns:a16="http://schemas.microsoft.com/office/drawing/2014/main" id="{AD72EA10-5B25-1890-758A-FF98CC6AA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35" y="698090"/>
            <a:ext cx="8667677" cy="5671045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21221661-BFC8-E4E7-24BB-E1783E1FC1C3}"/>
              </a:ext>
            </a:extLst>
          </p:cNvPr>
          <p:cNvSpPr txBox="1"/>
          <p:nvPr/>
        </p:nvSpPr>
        <p:spPr>
          <a:xfrm>
            <a:off x="8988258" y="3075057"/>
            <a:ext cx="29791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dirty="0" err="1"/>
              <a:t>Choosing</a:t>
            </a:r>
            <a:r>
              <a:rPr lang="tr-TR" sz="2000" dirty="0"/>
              <a:t> </a:t>
            </a:r>
            <a:r>
              <a:rPr lang="tr-TR" sz="2000" dirty="0" err="1"/>
              <a:t>level</a:t>
            </a:r>
            <a:r>
              <a:rPr lang="tr-TR" sz="2000" dirty="0"/>
              <a:t> </a:t>
            </a:r>
            <a:r>
              <a:rPr lang="tr-TR" sz="2000" dirty="0" err="1"/>
              <a:t>and</a:t>
            </a:r>
            <a:r>
              <a:rPr lang="tr-TR" sz="2000" dirty="0"/>
              <a:t> </a:t>
            </a:r>
            <a:r>
              <a:rPr lang="tr-TR" sz="2000" dirty="0" err="1"/>
              <a:t>sending</a:t>
            </a:r>
            <a:r>
              <a:rPr lang="tr-TR" sz="2000" dirty="0"/>
              <a:t> it </a:t>
            </a:r>
            <a:r>
              <a:rPr lang="tr-TR" sz="2000" dirty="0" err="1"/>
              <a:t>to</a:t>
            </a:r>
            <a:r>
              <a:rPr lang="tr-TR" sz="2000" dirty="0"/>
              <a:t> Arduino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35404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pic>
        <p:nvPicPr>
          <p:cNvPr id="3" name="Resim 2" descr="metin, ekran görüntüsü, yazı tipi içeren bir resim&#10;&#10;Açıklama otomatik olarak oluşturuldu">
            <a:extLst>
              <a:ext uri="{FF2B5EF4-FFF2-40B4-BE49-F238E27FC236}">
                <a16:creationId xmlns:a16="http://schemas.microsoft.com/office/drawing/2014/main" id="{5D75EEF1-E2D0-0A96-48D0-C58DAED612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737" y="1634613"/>
            <a:ext cx="7404505" cy="358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141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D69994D4-3DD4-193D-684D-73918A34DEA1}"/>
              </a:ext>
            </a:extLst>
          </p:cNvPr>
          <p:cNvSpPr txBox="1"/>
          <p:nvPr/>
        </p:nvSpPr>
        <p:spPr>
          <a:xfrm>
            <a:off x="363793" y="141785"/>
            <a:ext cx="41393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>
                <a:latin typeface="+mj-lt"/>
              </a:rPr>
              <a:t>Arduino </a:t>
            </a:r>
            <a:r>
              <a:rPr lang="tr-TR" sz="3200" dirty="0" err="1">
                <a:latin typeface="+mj-lt"/>
              </a:rPr>
              <a:t>Code</a:t>
            </a:r>
            <a:r>
              <a:rPr lang="tr-TR" sz="3200" dirty="0">
                <a:latin typeface="+mj-lt"/>
              </a:rPr>
              <a:t> (CPP)</a:t>
            </a:r>
            <a:endParaRPr lang="en-US" sz="3200" dirty="0">
              <a:latin typeface="+mj-lt"/>
            </a:endParaRPr>
          </a:p>
        </p:txBody>
      </p:sp>
      <p:pic>
        <p:nvPicPr>
          <p:cNvPr id="5" name="Resim 4" descr="metin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0403590B-C7C1-BBA5-8E88-1F78E52444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00" y="868335"/>
            <a:ext cx="7872142" cy="5890770"/>
          </a:xfrm>
          <a:prstGeom prst="rect">
            <a:avLst/>
          </a:pr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000D211E-845C-776F-E2D3-9C5A01B5BE35}"/>
              </a:ext>
            </a:extLst>
          </p:cNvPr>
          <p:cNvSpPr txBox="1"/>
          <p:nvPr/>
        </p:nvSpPr>
        <p:spPr>
          <a:xfrm>
            <a:off x="8360737" y="3459777"/>
            <a:ext cx="3519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dirty="0"/>
              <a:t>Global </a:t>
            </a:r>
            <a:r>
              <a:rPr lang="tr-TR" sz="2000" dirty="0" err="1"/>
              <a:t>variables,libraries</a:t>
            </a:r>
            <a:r>
              <a:rPr lang="tr-TR" sz="2000" dirty="0"/>
              <a:t> </a:t>
            </a:r>
            <a:r>
              <a:rPr lang="tr-TR" sz="2000" dirty="0" err="1"/>
              <a:t>and</a:t>
            </a:r>
            <a:r>
              <a:rPr lang="tr-TR" sz="2000" dirty="0"/>
              <a:t> </a:t>
            </a:r>
            <a:r>
              <a:rPr lang="tr-TR" sz="2000" dirty="0" err="1"/>
              <a:t>settings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74811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pic>
        <p:nvPicPr>
          <p:cNvPr id="3" name="Resim 2" descr="metin, ekran görüntüsü, yazılım, multimedya yazılımı içeren bir resim&#10;&#10;Açıklama otomatik olarak oluşturuldu">
            <a:extLst>
              <a:ext uri="{FF2B5EF4-FFF2-40B4-BE49-F238E27FC236}">
                <a16:creationId xmlns:a16="http://schemas.microsoft.com/office/drawing/2014/main" id="{E1655D44-8BE7-4AF7-58C4-ACF48AF21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84" y="1188526"/>
            <a:ext cx="11446232" cy="4480948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7739861B-5464-0454-BF99-A71423EF0661}"/>
              </a:ext>
            </a:extLst>
          </p:cNvPr>
          <p:cNvSpPr txBox="1"/>
          <p:nvPr/>
        </p:nvSpPr>
        <p:spPr>
          <a:xfrm>
            <a:off x="570271" y="294968"/>
            <a:ext cx="79149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 err="1">
                <a:latin typeface="+mj-lt"/>
              </a:rPr>
              <a:t>All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Functions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That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We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Created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72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pic>
        <p:nvPicPr>
          <p:cNvPr id="3" name="Resim 2" descr="metin, ekran görüntüsü, yazılım içeren bir resim&#10;&#10;Açıklama otomatik olarak oluşturuldu">
            <a:extLst>
              <a:ext uri="{FF2B5EF4-FFF2-40B4-BE49-F238E27FC236}">
                <a16:creationId xmlns:a16="http://schemas.microsoft.com/office/drawing/2014/main" id="{08DF89DE-0165-9BB7-C575-18A691DEF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86" y="843251"/>
            <a:ext cx="6942422" cy="5387807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F32FB4BD-BA04-A94F-A168-032B057A9533}"/>
              </a:ext>
            </a:extLst>
          </p:cNvPr>
          <p:cNvSpPr txBox="1"/>
          <p:nvPr/>
        </p:nvSpPr>
        <p:spPr>
          <a:xfrm>
            <a:off x="7939750" y="3244766"/>
            <a:ext cx="40803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+mj-lt"/>
              </a:rPr>
              <a:t>Setup </a:t>
            </a:r>
            <a:r>
              <a:rPr lang="tr-TR" sz="3200" dirty="0" err="1">
                <a:latin typeface="+mj-lt"/>
              </a:rPr>
              <a:t>And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Loop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59967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pic>
        <p:nvPicPr>
          <p:cNvPr id="3" name="Resim 2" descr="metin, ekran görüntüsü, menü içeren bir resim&#10;&#10;Açıklama otomatik olarak oluşturuldu">
            <a:extLst>
              <a:ext uri="{FF2B5EF4-FFF2-40B4-BE49-F238E27FC236}">
                <a16:creationId xmlns:a16="http://schemas.microsoft.com/office/drawing/2014/main" id="{76327CD7-E86B-2D47-0F7E-61348759D0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148"/>
          <a:stretch/>
        </p:blipFill>
        <p:spPr>
          <a:xfrm>
            <a:off x="1363560" y="2004975"/>
            <a:ext cx="9464860" cy="2848049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56076092-ADC4-3FBC-6B06-91637D17B674}"/>
              </a:ext>
            </a:extLst>
          </p:cNvPr>
          <p:cNvSpPr txBox="1"/>
          <p:nvPr/>
        </p:nvSpPr>
        <p:spPr>
          <a:xfrm>
            <a:off x="2153254" y="353960"/>
            <a:ext cx="7885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 err="1">
                <a:latin typeface="+mj-lt"/>
              </a:rPr>
              <a:t>Let’s</a:t>
            </a:r>
            <a:r>
              <a:rPr lang="tr-TR" sz="3200" dirty="0">
                <a:latin typeface="+mj-lt"/>
              </a:rPr>
              <a:t> Start Game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54917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pic>
        <p:nvPicPr>
          <p:cNvPr id="3" name="Resim 2" descr="metin, ekran görüntüsü, yazılım, multimedya yazılımı içeren bir resim&#10;&#10;Açıklama otomatik olarak oluşturuldu">
            <a:extLst>
              <a:ext uri="{FF2B5EF4-FFF2-40B4-BE49-F238E27FC236}">
                <a16:creationId xmlns:a16="http://schemas.microsoft.com/office/drawing/2014/main" id="{B6F953B7-2E36-009A-AB61-5B644948E7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593" y="891320"/>
            <a:ext cx="8702794" cy="5075360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7DE1ED98-63EB-32AE-D1C1-236D2836249D}"/>
              </a:ext>
            </a:extLst>
          </p:cNvPr>
          <p:cNvSpPr txBox="1"/>
          <p:nvPr/>
        </p:nvSpPr>
        <p:spPr>
          <a:xfrm>
            <a:off x="639097" y="68826"/>
            <a:ext cx="9232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>
                <a:latin typeface="+mj-lt"/>
              </a:rPr>
              <a:t>Creating randomized true answers</a:t>
            </a:r>
          </a:p>
        </p:txBody>
      </p:sp>
    </p:spTree>
    <p:extLst>
      <p:ext uri="{BB962C8B-B14F-4D97-AF65-F5344CB8AC3E}">
        <p14:creationId xmlns:p14="http://schemas.microsoft.com/office/powerpoint/2010/main" val="3550703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EE2BC33-F8B8-4768-AE46-E7CF6E3D7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5EB5AC-4150-4206-9DBE-37DD0EBFB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asarım sıvı sulu boya ve mürekkep">
            <a:extLst>
              <a:ext uri="{FF2B5EF4-FFF2-40B4-BE49-F238E27FC236}">
                <a16:creationId xmlns:a16="http://schemas.microsoft.com/office/drawing/2014/main" id="{8CD23E20-7572-D020-90F4-C47DF4757B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D9CDA68C-4CF7-4E46-18B5-E2D4FA113F1D}"/>
              </a:ext>
            </a:extLst>
          </p:cNvPr>
          <p:cNvSpPr txBox="1"/>
          <p:nvPr/>
        </p:nvSpPr>
        <p:spPr>
          <a:xfrm>
            <a:off x="1523999" y="1524000"/>
            <a:ext cx="3216673" cy="3809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cap="all" spc="6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Contents</a:t>
            </a:r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550E8DD8-75A5-DD73-0018-9DB0E0AEFE33}"/>
              </a:ext>
            </a:extLst>
          </p:cNvPr>
          <p:cNvSpPr txBox="1"/>
          <p:nvPr/>
        </p:nvSpPr>
        <p:spPr>
          <a:xfrm>
            <a:off x="5334001" y="762000"/>
            <a:ext cx="5334000" cy="533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Description</a:t>
            </a: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Materials used</a:t>
            </a:r>
            <a:endParaRPr lang="tr-TR" dirty="0">
              <a:solidFill>
                <a:srgbClr val="FFFFFF"/>
              </a:solidFill>
            </a:endParaRP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tr-TR" dirty="0">
                <a:solidFill>
                  <a:srgbClr val="FFFFFF"/>
                </a:solidFill>
              </a:rPr>
              <a:t>Hardware</a:t>
            </a:r>
            <a:r>
              <a:rPr lang="en-US" dirty="0">
                <a:solidFill>
                  <a:srgbClr val="FFFFFF"/>
                </a:solidFill>
              </a:rPr>
              <a:t> part of the system</a:t>
            </a: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tr-TR" dirty="0">
                <a:solidFill>
                  <a:srgbClr val="FFFFFF"/>
                </a:solidFill>
              </a:rPr>
              <a:t>Software</a:t>
            </a:r>
            <a:r>
              <a:rPr lang="en-US" dirty="0">
                <a:solidFill>
                  <a:srgbClr val="FFFFFF"/>
                </a:solidFill>
              </a:rPr>
              <a:t> part of the system</a:t>
            </a: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Demonstration video</a:t>
            </a: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Team Members</a:t>
            </a: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TFW</a:t>
            </a:r>
          </a:p>
          <a:p>
            <a:pPr>
              <a:lnSpc>
                <a:spcPct val="130000"/>
              </a:lnSpc>
              <a:spcAft>
                <a:spcPts val="600"/>
              </a:spcAft>
              <a:buSzPct val="85000"/>
            </a:pP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1330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pic>
        <p:nvPicPr>
          <p:cNvPr id="3" name="Resim 2" descr="metin, ekran görüntüsü, menü içeren bir resim&#10;&#10;Açıklama otomatik olarak oluşturuldu">
            <a:extLst>
              <a:ext uri="{FF2B5EF4-FFF2-40B4-BE49-F238E27FC236}">
                <a16:creationId xmlns:a16="http://schemas.microsoft.com/office/drawing/2014/main" id="{593DE07C-6258-A4D4-3144-D925C22BB6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16"/>
          <a:stretch/>
        </p:blipFill>
        <p:spPr>
          <a:xfrm>
            <a:off x="124022" y="235812"/>
            <a:ext cx="9464860" cy="3474855"/>
          </a:xfrm>
          <a:prstGeom prst="rect">
            <a:avLst/>
          </a:prstGeom>
        </p:spPr>
      </p:pic>
      <p:pic>
        <p:nvPicPr>
          <p:cNvPr id="6" name="Resim 5" descr="metin, ekran görüntüsü, yazılım, multimedya yazılımı içeren bir resim&#10;&#10;Açıklama otomatik olarak oluşturuldu">
            <a:extLst>
              <a:ext uri="{FF2B5EF4-FFF2-40B4-BE49-F238E27FC236}">
                <a16:creationId xmlns:a16="http://schemas.microsoft.com/office/drawing/2014/main" id="{85267207-4BD1-C3C2-D89C-CEE49A1737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22" y="3710667"/>
            <a:ext cx="8443692" cy="3147333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FACA9580-A4ED-AD38-F5C9-E7E8C20A2305}"/>
              </a:ext>
            </a:extLst>
          </p:cNvPr>
          <p:cNvSpPr txBox="1"/>
          <p:nvPr/>
        </p:nvSpPr>
        <p:spPr>
          <a:xfrm>
            <a:off x="8691716" y="4336026"/>
            <a:ext cx="33762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 err="1">
                <a:latin typeface="+mj-lt"/>
              </a:rPr>
              <a:t>Let’s</a:t>
            </a:r>
            <a:r>
              <a:rPr lang="tr-TR" sz="3200" dirty="0">
                <a:latin typeface="+mj-lt"/>
              </a:rPr>
              <a:t> start </a:t>
            </a:r>
            <a:r>
              <a:rPr lang="tr-TR" sz="3200" dirty="0" err="1">
                <a:latin typeface="+mj-lt"/>
              </a:rPr>
              <a:t>the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clock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and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actual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game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begins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3420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pic>
        <p:nvPicPr>
          <p:cNvPr id="3" name="Resim 2" descr="metin, ekran görüntüsü, yazılım, multimedya yazılımı içeren bir resim&#10;&#10;Açıklama otomatik olarak oluşturuldu">
            <a:extLst>
              <a:ext uri="{FF2B5EF4-FFF2-40B4-BE49-F238E27FC236}">
                <a16:creationId xmlns:a16="http://schemas.microsoft.com/office/drawing/2014/main" id="{1748921D-38F1-9121-B1FB-8ADFF2E8A5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48" y="1043201"/>
            <a:ext cx="10653683" cy="5715495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B14F8F4C-E820-3C83-DB79-7052CA39C069}"/>
              </a:ext>
            </a:extLst>
          </p:cNvPr>
          <p:cNvSpPr txBox="1"/>
          <p:nvPr/>
        </p:nvSpPr>
        <p:spPr>
          <a:xfrm>
            <a:off x="678426" y="157316"/>
            <a:ext cx="10373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>
                <a:latin typeface="+mj-lt"/>
              </a:rPr>
              <a:t>Game step()   :   </a:t>
            </a:r>
            <a:r>
              <a:rPr lang="tr-TR" sz="3200" dirty="0" err="1">
                <a:latin typeface="+mj-lt"/>
              </a:rPr>
              <a:t>Asking</a:t>
            </a:r>
            <a:r>
              <a:rPr lang="tr-TR" sz="3200" dirty="0">
                <a:latin typeface="+mj-lt"/>
              </a:rPr>
              <a:t> an </a:t>
            </a:r>
            <a:r>
              <a:rPr lang="tr-TR" sz="3200" dirty="0" err="1">
                <a:latin typeface="+mj-lt"/>
              </a:rPr>
              <a:t>input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from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user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then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checks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whether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it’s</a:t>
            </a:r>
            <a:r>
              <a:rPr lang="tr-TR" sz="3200" dirty="0">
                <a:latin typeface="+mj-lt"/>
              </a:rPr>
              <a:t> </a:t>
            </a:r>
            <a:r>
              <a:rPr lang="tr-TR" sz="3200" dirty="0" err="1">
                <a:latin typeface="+mj-lt"/>
              </a:rPr>
              <a:t>true</a:t>
            </a:r>
            <a:r>
              <a:rPr lang="tr-TR" sz="3200" dirty="0">
                <a:latin typeface="+mj-lt"/>
              </a:rPr>
              <a:t> 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2681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pic>
        <p:nvPicPr>
          <p:cNvPr id="3" name="Resim 2" descr="metin, ekran görüntüsü, yazılım içeren bir resim&#10;&#10;Açıklama otomatik olarak oluşturuldu">
            <a:extLst>
              <a:ext uri="{FF2B5EF4-FFF2-40B4-BE49-F238E27FC236}">
                <a16:creationId xmlns:a16="http://schemas.microsoft.com/office/drawing/2014/main" id="{39001E24-63E2-A2DF-3A8A-8BEC0ACC5C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554" y="0"/>
            <a:ext cx="8377102" cy="4382492"/>
          </a:xfrm>
          <a:prstGeom prst="rect">
            <a:avLst/>
          </a:prstGeom>
        </p:spPr>
      </p:pic>
      <p:pic>
        <p:nvPicPr>
          <p:cNvPr id="6" name="Resim 5" descr="metin, ekran görüntüsü, multimedya yazılımı, grafik yazılımı içeren bir resim&#10;&#10;Açıklama otomatik olarak oluşturuldu">
            <a:extLst>
              <a:ext uri="{FF2B5EF4-FFF2-40B4-BE49-F238E27FC236}">
                <a16:creationId xmlns:a16="http://schemas.microsoft.com/office/drawing/2014/main" id="{1CA692E9-3015-8C45-7A32-E900942C14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86"/>
          <a:stretch/>
        </p:blipFill>
        <p:spPr>
          <a:xfrm>
            <a:off x="1162554" y="4382492"/>
            <a:ext cx="7427394" cy="196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723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" name="Resim 2" descr="metin, ekran görüntüsü, yazılım, multimedya yazılımı içeren bir resim&#10;&#10;Açıklama otomatik olarak oluşturuldu">
            <a:extLst>
              <a:ext uri="{FF2B5EF4-FFF2-40B4-BE49-F238E27FC236}">
                <a16:creationId xmlns:a16="http://schemas.microsoft.com/office/drawing/2014/main" id="{D61332A3-13DB-18BB-4A8B-0D17B1A43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168" y="1443818"/>
            <a:ext cx="6957663" cy="397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747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t="2697" b="58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" name="WhatsApp Video 2024-01-28 at 15.25.25">
            <a:hlinkClick r:id="" action="ppaction://media"/>
            <a:extLst>
              <a:ext uri="{FF2B5EF4-FFF2-40B4-BE49-F238E27FC236}">
                <a16:creationId xmlns:a16="http://schemas.microsoft.com/office/drawing/2014/main" id="{BD525782-4845-B3CA-E6C6-113AE863C2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41185" y="6578"/>
            <a:ext cx="3565627" cy="641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132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E2E969B1-0815-E878-9E5E-4534369C0CB9}"/>
              </a:ext>
            </a:extLst>
          </p:cNvPr>
          <p:cNvSpPr txBox="1"/>
          <p:nvPr/>
        </p:nvSpPr>
        <p:spPr>
          <a:xfrm>
            <a:off x="1150364" y="853071"/>
            <a:ext cx="9891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600" dirty="0">
                <a:latin typeface="+mj-lt"/>
              </a:rPr>
              <a:t>TEAM MEMBERS</a:t>
            </a:r>
            <a:endParaRPr lang="en-US" sz="3600" dirty="0">
              <a:latin typeface="+mj-lt"/>
            </a:endParaRP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7A723869-D11E-9A79-5920-62BC9EB830C2}"/>
              </a:ext>
            </a:extLst>
          </p:cNvPr>
          <p:cNvSpPr txBox="1"/>
          <p:nvPr/>
        </p:nvSpPr>
        <p:spPr>
          <a:xfrm>
            <a:off x="953719" y="2136338"/>
            <a:ext cx="1028454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/>
              <a:t>- ALP ENES SEKER</a:t>
            </a:r>
          </a:p>
          <a:p>
            <a:pPr algn="ctr"/>
            <a:r>
              <a:rPr lang="tr-TR" dirty="0"/>
              <a:t>- RUYA KOCAK</a:t>
            </a:r>
          </a:p>
          <a:p>
            <a:pPr algn="ctr"/>
            <a:r>
              <a:rPr lang="tr-TR" dirty="0"/>
              <a:t>- KERIM ALP OZKAN</a:t>
            </a:r>
          </a:p>
          <a:p>
            <a:pPr algn="ctr"/>
            <a:r>
              <a:rPr lang="tr-TR" dirty="0"/>
              <a:t>- ALPEREN SOYLEN</a:t>
            </a:r>
          </a:p>
          <a:p>
            <a:pPr algn="ctr"/>
            <a:r>
              <a:rPr lang="tr-TR" dirty="0"/>
              <a:t>- BEKIR GOKTEPE</a:t>
            </a:r>
          </a:p>
          <a:p>
            <a:pPr algn="ctr"/>
            <a:r>
              <a:rPr lang="tr-TR" dirty="0"/>
              <a:t>- BERKANT CORA</a:t>
            </a:r>
          </a:p>
          <a:p>
            <a:pPr algn="ctr"/>
            <a:r>
              <a:rPr lang="tr-TR" dirty="0"/>
              <a:t>- AHMET EMRE KURT</a:t>
            </a:r>
          </a:p>
          <a:p>
            <a:pPr algn="ctr"/>
            <a:r>
              <a:rPr lang="tr-TR" dirty="0"/>
              <a:t>- MURAT TAS</a:t>
            </a:r>
          </a:p>
          <a:p>
            <a:pPr algn="ctr"/>
            <a:r>
              <a:rPr lang="tr-TR" dirty="0"/>
              <a:t>- ZEYNEP SUDE TURAN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655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0E0E787-6A3F-4579-9E73-AC9FBB0E3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DA64922-78AA-D644-37F4-E6C659C47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147481"/>
            <a:ext cx="4244341" cy="255928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tr-TR" dirty="0"/>
              <a:t>THANKS FOR</a:t>
            </a:r>
            <a:br>
              <a:rPr lang="tr-TR" dirty="0"/>
            </a:br>
            <a:r>
              <a:rPr lang="tr-TR" dirty="0"/>
              <a:t>WATCHING.</a:t>
            </a:r>
            <a:br>
              <a:rPr lang="tr-TR" dirty="0"/>
            </a:br>
            <a:r>
              <a:rPr lang="tr-TR" dirty="0" err="1"/>
              <a:t>If</a:t>
            </a:r>
            <a:r>
              <a:rPr lang="tr-TR" dirty="0"/>
              <a:t> </a:t>
            </a:r>
            <a:r>
              <a:rPr lang="tr-TR" dirty="0" err="1"/>
              <a:t>you</a:t>
            </a:r>
            <a:r>
              <a:rPr lang="tr-TR" dirty="0"/>
              <a:t> </a:t>
            </a:r>
            <a:r>
              <a:rPr lang="tr-TR" dirty="0" err="1"/>
              <a:t>have</a:t>
            </a:r>
            <a:r>
              <a:rPr lang="tr-TR" dirty="0"/>
              <a:t> </a:t>
            </a:r>
            <a:r>
              <a:rPr lang="tr-TR" dirty="0" err="1"/>
              <a:t>any</a:t>
            </a:r>
            <a:r>
              <a:rPr lang="tr-TR" dirty="0"/>
              <a:t> </a:t>
            </a:r>
            <a:r>
              <a:rPr lang="tr-TR" dirty="0" err="1"/>
              <a:t>questıons</a:t>
            </a:r>
            <a:r>
              <a:rPr lang="tr-TR" dirty="0"/>
              <a:t> </a:t>
            </a:r>
            <a:r>
              <a:rPr lang="tr-TR" dirty="0" err="1"/>
              <a:t>please</a:t>
            </a:r>
            <a:r>
              <a:rPr lang="tr-TR" dirty="0"/>
              <a:t> ask!</a:t>
            </a:r>
            <a:endParaRPr lang="en-US" dirty="0"/>
          </a:p>
        </p:txBody>
      </p:sp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76" r="33825" b="1"/>
          <a:stretch/>
        </p:blipFill>
        <p:spPr>
          <a:xfrm>
            <a:off x="5979412" y="756110"/>
            <a:ext cx="5360306" cy="5360306"/>
          </a:xfrm>
          <a:custGeom>
            <a:avLst/>
            <a:gdLst/>
            <a:ahLst/>
            <a:cxnLst/>
            <a:rect l="l" t="t" r="r" b="b"/>
            <a:pathLst>
              <a:path w="5360306" h="5360306">
                <a:moveTo>
                  <a:pt x="2680153" y="0"/>
                </a:moveTo>
                <a:cubicBezTo>
                  <a:pt x="4160361" y="0"/>
                  <a:pt x="5360306" y="1199945"/>
                  <a:pt x="5360306" y="2680153"/>
                </a:cubicBezTo>
                <a:cubicBezTo>
                  <a:pt x="5360306" y="4160361"/>
                  <a:pt x="4160361" y="5360306"/>
                  <a:pt x="2680153" y="5360306"/>
                </a:cubicBezTo>
                <a:cubicBezTo>
                  <a:pt x="1199945" y="5360306"/>
                  <a:pt x="0" y="4160361"/>
                  <a:pt x="0" y="2680153"/>
                </a:cubicBezTo>
                <a:cubicBezTo>
                  <a:pt x="0" y="1199945"/>
                  <a:pt x="1199945" y="0"/>
                  <a:pt x="2680153" y="0"/>
                </a:cubicBezTo>
                <a:close/>
              </a:path>
            </a:pathLst>
          </a:cu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51B3B56-501F-42FF-8534-28EF7857B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50993" y="399708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Resim 6" descr="kişi, şahıs, insan yüzü, giyim, portre içeren bir resim&#10;&#10;Açıklama otomatik olarak oluşturuldu">
            <a:extLst>
              <a:ext uri="{FF2B5EF4-FFF2-40B4-BE49-F238E27FC236}">
                <a16:creationId xmlns:a16="http://schemas.microsoft.com/office/drawing/2014/main" id="{8BD6C0F1-0C8B-2472-F1B3-4D38261A1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56" y="2420066"/>
            <a:ext cx="1982417" cy="157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481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5709097-1D5E-461B-A75A-2CB4E0B1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E7CE3D-756A-41A4-9B20-2A2FC3A1E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asarım sıvı sulu boya ve mürekkep">
            <a:extLst>
              <a:ext uri="{FF2B5EF4-FFF2-40B4-BE49-F238E27FC236}">
                <a16:creationId xmlns:a16="http://schemas.microsoft.com/office/drawing/2014/main" id="{8CD23E20-7572-D020-90F4-C47DF4757B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714" b="5856"/>
          <a:stretch/>
        </p:blipFill>
        <p:spPr>
          <a:xfrm>
            <a:off x="20" y="2520"/>
            <a:ext cx="12191980" cy="6855480"/>
          </a:xfrm>
          <a:prstGeom prst="rect">
            <a:avLst/>
          </a:prstGeo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D9CDA68C-4CF7-4E46-18B5-E2D4FA113F1D}"/>
              </a:ext>
            </a:extLst>
          </p:cNvPr>
          <p:cNvSpPr txBox="1"/>
          <p:nvPr/>
        </p:nvSpPr>
        <p:spPr>
          <a:xfrm>
            <a:off x="1429566" y="1045445"/>
            <a:ext cx="9238434" cy="8575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tr-TR" sz="2800" b="1" cap="all" spc="6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</a:t>
            </a:r>
            <a:r>
              <a:rPr lang="tr-TR" sz="2800" b="1" cap="all" spc="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OUR PROJECT</a:t>
            </a:r>
            <a:endParaRPr lang="en-US" sz="2800" b="1" cap="all" spc="6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37CF948-9F12-4674-98E3-7A7FE57A1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550E8DD8-75A5-DD73-0018-9DB0E0AEFE33}"/>
              </a:ext>
            </a:extLst>
          </p:cNvPr>
          <p:cNvSpPr txBox="1"/>
          <p:nvPr/>
        </p:nvSpPr>
        <p:spPr>
          <a:xfrm>
            <a:off x="1429555" y="2743200"/>
            <a:ext cx="4524515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buSzPct val="85000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3" name="Resim 2" descr="metin, kutu, karton kutu, mukavva içeren bir resim&#10;&#10;Açıklama otomatik olarak oluşturuldu">
            <a:extLst>
              <a:ext uri="{FF2B5EF4-FFF2-40B4-BE49-F238E27FC236}">
                <a16:creationId xmlns:a16="http://schemas.microsoft.com/office/drawing/2014/main" id="{33B5310B-A533-8E89-9441-690DA7DCE0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59" b="16438"/>
          <a:stretch/>
        </p:blipFill>
        <p:spPr>
          <a:xfrm>
            <a:off x="7170244" y="2286000"/>
            <a:ext cx="3805581" cy="2170877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51B5D978-1EF3-8C9A-9565-E2C3933B40A6}"/>
              </a:ext>
            </a:extLst>
          </p:cNvPr>
          <p:cNvSpPr txBox="1"/>
          <p:nvPr/>
        </p:nvSpPr>
        <p:spPr>
          <a:xfrm>
            <a:off x="1578820" y="3539188"/>
            <a:ext cx="41312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mind game that asks the player to memorize and draw the path with the dots </a:t>
            </a:r>
            <a:r>
              <a:rPr lang="tr-TR" dirty="0" err="1"/>
              <a:t>given</a:t>
            </a:r>
            <a:r>
              <a:rPr lang="en-US" dirty="0"/>
              <a:t> by </a:t>
            </a:r>
            <a:r>
              <a:rPr lang="tr-TR" dirty="0"/>
              <a:t>a</a:t>
            </a:r>
            <a:r>
              <a:rPr lang="en-US" dirty="0" err="1"/>
              <a:t>rduino</a:t>
            </a:r>
            <a:r>
              <a:rPr lang="tr-TR" dirty="0"/>
              <a:t>.</a:t>
            </a:r>
            <a:r>
              <a:rPr lang="en-US" dirty="0"/>
              <a:t>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867734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5A724DD-BA58-456A-9B27-F8781305D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EE2BC33-F8B8-4768-AE46-E7CF6E3D7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33B5310B-A533-8E89-9441-690DA7DCE0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20" y="10"/>
            <a:ext cx="6095980" cy="6857990"/>
          </a:xfrm>
          <a:prstGeom prst="rect">
            <a:avLst/>
          </a:prstGeom>
          <a:solidFill>
            <a:srgbClr val="000000">
              <a:shade val="95000"/>
            </a:srgbClr>
          </a:solidFill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D9CDA68C-4CF7-4E46-18B5-E2D4FA113F1D}"/>
              </a:ext>
            </a:extLst>
          </p:cNvPr>
          <p:cNvSpPr txBox="1"/>
          <p:nvPr/>
        </p:nvSpPr>
        <p:spPr>
          <a:xfrm>
            <a:off x="966159" y="1455089"/>
            <a:ext cx="4163684" cy="3990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cap="all" spc="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Materıal</a:t>
            </a:r>
            <a:r>
              <a:rPr lang="tr-TR" sz="2800" b="1" cap="all" spc="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</a:t>
            </a:r>
            <a:r>
              <a:rPr lang="en-US" sz="2800" b="1" cap="all" spc="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b="1" cap="all" spc="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lıst</a:t>
            </a:r>
            <a:endParaRPr lang="en-US" sz="2800" b="1" cap="all" spc="6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Tasarım sıvı sulu boya ve mürekkep">
            <a:extLst>
              <a:ext uri="{FF2B5EF4-FFF2-40B4-BE49-F238E27FC236}">
                <a16:creationId xmlns:a16="http://schemas.microsoft.com/office/drawing/2014/main" id="{8CD23E20-7572-D020-90F4-C47DF4757B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8082" r="37231" b="1"/>
          <a:stretch/>
        </p:blipFill>
        <p:spPr>
          <a:xfrm>
            <a:off x="6096000" y="22690"/>
            <a:ext cx="6096000" cy="6855480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51B5D978-1EF3-8C9A-9565-E2C3933B40A6}"/>
              </a:ext>
            </a:extLst>
          </p:cNvPr>
          <p:cNvSpPr txBox="1"/>
          <p:nvPr/>
        </p:nvSpPr>
        <p:spPr>
          <a:xfrm>
            <a:off x="7062157" y="1073427"/>
            <a:ext cx="4048666" cy="46912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3 Arduino Uno</a:t>
            </a: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Remote controller</a:t>
            </a: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Breadboard</a:t>
            </a: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8x8 Dot</a:t>
            </a:r>
            <a:r>
              <a:rPr lang="tr-TR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matrix display</a:t>
            </a: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Battery</a:t>
            </a:r>
            <a:endParaRPr lang="tr-TR" dirty="0">
              <a:solidFill>
                <a:srgbClr val="FFFFFF"/>
              </a:solidFill>
            </a:endParaRP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tr-TR" dirty="0" err="1">
                <a:solidFill>
                  <a:srgbClr val="FFFFFF"/>
                </a:solidFill>
              </a:rPr>
              <a:t>Buzzer</a:t>
            </a:r>
            <a:endParaRPr lang="en-US" dirty="0">
              <a:solidFill>
                <a:srgbClr val="FFFFFF"/>
              </a:solidFill>
            </a:endParaRP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Jumper cables</a:t>
            </a: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tr-TR" dirty="0">
                <a:solidFill>
                  <a:srgbClr val="FFFFFF"/>
                </a:solidFill>
              </a:rPr>
              <a:t>7 segment </a:t>
            </a:r>
            <a:r>
              <a:rPr lang="en-US" dirty="0">
                <a:solidFill>
                  <a:srgbClr val="FFFFFF"/>
                </a:solidFill>
              </a:rPr>
              <a:t>LED display </a:t>
            </a: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tr-TR" dirty="0">
                <a:solidFill>
                  <a:srgbClr val="FFFFFF"/>
                </a:solidFill>
              </a:rPr>
              <a:t>USB-A </a:t>
            </a:r>
            <a:r>
              <a:rPr lang="tr-TR" dirty="0" err="1">
                <a:solidFill>
                  <a:srgbClr val="FFFFFF"/>
                </a:solidFill>
              </a:rPr>
              <a:t>to</a:t>
            </a:r>
            <a:r>
              <a:rPr lang="tr-TR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USB</a:t>
            </a:r>
            <a:r>
              <a:rPr lang="tr-TR" dirty="0">
                <a:solidFill>
                  <a:srgbClr val="FFFFFF"/>
                </a:solidFill>
              </a:rPr>
              <a:t>-B</a:t>
            </a:r>
            <a:r>
              <a:rPr lang="en-US" dirty="0">
                <a:solidFill>
                  <a:srgbClr val="FFFFFF"/>
                </a:solidFill>
              </a:rPr>
              <a:t> cable</a:t>
            </a:r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550E8DD8-75A5-DD73-0018-9DB0E0AEFE33}"/>
              </a:ext>
            </a:extLst>
          </p:cNvPr>
          <p:cNvSpPr txBox="1"/>
          <p:nvPr/>
        </p:nvSpPr>
        <p:spPr>
          <a:xfrm>
            <a:off x="1429555" y="2743200"/>
            <a:ext cx="4524515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buSzPct val="85000"/>
            </a:pP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030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0D45ABFA-2101-00B8-6856-44935A8C0B0E}"/>
              </a:ext>
            </a:extLst>
          </p:cNvPr>
          <p:cNvSpPr txBox="1"/>
          <p:nvPr/>
        </p:nvSpPr>
        <p:spPr>
          <a:xfrm>
            <a:off x="2045100" y="3136612"/>
            <a:ext cx="8101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+mj-lt"/>
              </a:rPr>
              <a:t>HARDWARE OF THE PROJECT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4921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-538" y="0"/>
            <a:ext cx="12191980" cy="6857990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2B8D2F6B-669A-3647-A2A8-F0C7BC506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454" y="1237033"/>
            <a:ext cx="7029297" cy="5273497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A9C9CA64-5102-58C6-09FB-743462C38ED5}"/>
              </a:ext>
            </a:extLst>
          </p:cNvPr>
          <p:cNvSpPr txBox="1"/>
          <p:nvPr/>
        </p:nvSpPr>
        <p:spPr>
          <a:xfrm>
            <a:off x="2153264" y="304799"/>
            <a:ext cx="75216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800" dirty="0">
                <a:latin typeface="+mj-lt"/>
              </a:rPr>
              <a:t>OUTLOOK</a:t>
            </a:r>
            <a:r>
              <a:rPr lang="tr-TR" sz="3200" dirty="0">
                <a:latin typeface="+mj-lt"/>
              </a:rPr>
              <a:t> </a:t>
            </a:r>
            <a:r>
              <a:rPr lang="tr-TR" sz="2800" dirty="0">
                <a:latin typeface="+mj-lt"/>
              </a:rPr>
              <a:t>OF THE BOX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125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-538" y="0"/>
            <a:ext cx="1219198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0DA64922-78AA-D644-37F4-E6C659C47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8258" y="373626"/>
            <a:ext cx="7714388" cy="5997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tr-TR" dirty="0"/>
              <a:t>HOW IT LOOKS FROM INSIDE</a:t>
            </a:r>
            <a:endParaRPr lang="en-US" dirty="0"/>
          </a:p>
        </p:txBody>
      </p:sp>
      <p:pic>
        <p:nvPicPr>
          <p:cNvPr id="5" name="Resim 4" descr="Elektrik kabloları, devre, elektronik mühendisliği, elektronik donanım içeren bir resim&#10;&#10;Açıklama otomatik olarak oluşturuldu">
            <a:extLst>
              <a:ext uri="{FF2B5EF4-FFF2-40B4-BE49-F238E27FC236}">
                <a16:creationId xmlns:a16="http://schemas.microsoft.com/office/drawing/2014/main" id="{CE6C6DC3-26B1-6322-8797-B68BF3C0DC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607" y="1139308"/>
            <a:ext cx="7403690" cy="555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011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-538" y="0"/>
            <a:ext cx="1219198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0DA64922-78AA-D644-37F4-E6C659C47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0903" y="2829227"/>
            <a:ext cx="3926568" cy="5997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tr-TR" dirty="0"/>
              <a:t>IR SENSOR</a:t>
            </a:r>
            <a:endParaRPr lang="en-US" dirty="0"/>
          </a:p>
        </p:txBody>
      </p:sp>
      <p:pic>
        <p:nvPicPr>
          <p:cNvPr id="6" name="Resim 5" descr="devre, elektronik mühendisliği, Elektrik kabloları, elektronik donanım içeren bir resim&#10;&#10;Açıklama otomatik olarak oluşturuldu">
            <a:extLst>
              <a:ext uri="{FF2B5EF4-FFF2-40B4-BE49-F238E27FC236}">
                <a16:creationId xmlns:a16="http://schemas.microsoft.com/office/drawing/2014/main" id="{29A3C67F-CF1C-F348-6034-5B86E72E9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615" y="299879"/>
            <a:ext cx="4693674" cy="625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468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sarım sıvı sulu boya ve mürekkep">
            <a:extLst>
              <a:ext uri="{FF2B5EF4-FFF2-40B4-BE49-F238E27FC236}">
                <a16:creationId xmlns:a16="http://schemas.microsoft.com/office/drawing/2014/main" id="{787CE9F5-580E-1628-90C6-D5F8DA5C3B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97" b="5839"/>
          <a:stretch/>
        </p:blipFill>
        <p:spPr>
          <a:xfrm>
            <a:off x="-538" y="0"/>
            <a:ext cx="1219198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0DA64922-78AA-D644-37F4-E6C659C47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0903" y="2829227"/>
            <a:ext cx="3926568" cy="5997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tr-TR" dirty="0" err="1"/>
              <a:t>BUZZEr</a:t>
            </a:r>
            <a:endParaRPr lang="en-US" dirty="0"/>
          </a:p>
        </p:txBody>
      </p:sp>
      <p:pic>
        <p:nvPicPr>
          <p:cNvPr id="5" name="Resim 4" descr="Elektrik kabloları, devre, elektronik mühendisliği, kablo içeren bir resim&#10;&#10;Açıklama otomatik olarak oluşturuldu">
            <a:extLst>
              <a:ext uri="{FF2B5EF4-FFF2-40B4-BE49-F238E27FC236}">
                <a16:creationId xmlns:a16="http://schemas.microsoft.com/office/drawing/2014/main" id="{2981846B-F41A-4A6E-BF30-D4207324AE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098" y="192133"/>
            <a:ext cx="4855292" cy="647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919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1027</TotalTime>
  <Words>227</Words>
  <Application>Microsoft Office PowerPoint</Application>
  <PresentationFormat>Geniş ekran</PresentationFormat>
  <Paragraphs>53</Paragraphs>
  <Slides>26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26</vt:i4>
      </vt:variant>
    </vt:vector>
  </HeadingPairs>
  <TitlesOfParts>
    <vt:vector size="31" baseType="lpstr">
      <vt:lpstr>Amasis MT Pro Black</vt:lpstr>
      <vt:lpstr>Arial</vt:lpstr>
      <vt:lpstr>Trade Gothic Next Cond</vt:lpstr>
      <vt:lpstr>Trade Gothic Next Light</vt:lpstr>
      <vt:lpstr>PortalVTI</vt:lpstr>
      <vt:lpstr>cse 101 arduıno Project   </vt:lpstr>
      <vt:lpstr>PowerPoint Sunusu</vt:lpstr>
      <vt:lpstr>PowerPoint Sunusu</vt:lpstr>
      <vt:lpstr>PowerPoint Sunusu</vt:lpstr>
      <vt:lpstr>PowerPoint Sunusu</vt:lpstr>
      <vt:lpstr>PowerPoint Sunusu</vt:lpstr>
      <vt:lpstr>HOW IT LOOKS FROM INSIDE</vt:lpstr>
      <vt:lpstr>IR SENSOR</vt:lpstr>
      <vt:lpstr>BUZZEr</vt:lpstr>
      <vt:lpstr>HOW IT LOOKS FROM BACK</vt:lpstr>
      <vt:lpstr>SOFTWARE OF THE PROJECT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THANKS FOR WATCHING. If you have any questıons please ask!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Alp Şeker</dc:creator>
  <cp:lastModifiedBy>Alp Şeker</cp:lastModifiedBy>
  <cp:revision>16</cp:revision>
  <dcterms:created xsi:type="dcterms:W3CDTF">2024-01-26T21:43:48Z</dcterms:created>
  <dcterms:modified xsi:type="dcterms:W3CDTF">2024-01-28T20:03:27Z</dcterms:modified>
</cp:coreProperties>
</file>

<file path=docProps/thumbnail.jpeg>
</file>